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35DD84B-B6D2-4076-8AC3-31195D20CE7D}" type="datetimeFigureOut">
              <a:rPr lang="pt-BR" smtClean="0"/>
              <a:t>20/09/2025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F37685-D97A-4403-B8BC-C7979EDE34DB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7772400" cy="1829761"/>
          </a:xfrm>
        </p:spPr>
        <p:txBody>
          <a:bodyPr anchor="t"/>
          <a:lstStyle/>
          <a:p>
            <a:r>
              <a:rPr lang="pt-BR" dirty="0" smtClean="0"/>
              <a:t>AMOR ESQUECIDO</a:t>
            </a:r>
            <a:endParaRPr lang="pt-BR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7772400" cy="1199704"/>
          </a:xfrm>
        </p:spPr>
        <p:txBody>
          <a:bodyPr anchor="b">
            <a:normAutofit/>
          </a:bodyPr>
          <a:lstStyle/>
          <a:p>
            <a:r>
              <a:rPr lang="pt-BR" sz="2400" dirty="0" smtClean="0"/>
              <a:t>Rosete Carvalho</a:t>
            </a:r>
            <a:endParaRPr lang="pt-B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4248472" cy="238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99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79512" y="404664"/>
            <a:ext cx="86409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Amor E</a:t>
            </a:r>
            <a:r>
              <a:rPr lang="pt-BR" sz="2800" b="1" dirty="0" smtClean="0"/>
              <a:t>squecido </a:t>
            </a:r>
            <a:r>
              <a:rPr lang="pt-BR" sz="2400" dirty="0" smtClean="0"/>
              <a:t>– Primeira </a:t>
            </a:r>
            <a:r>
              <a:rPr lang="pt-BR" sz="2400" dirty="0"/>
              <a:t>versão </a:t>
            </a:r>
            <a:r>
              <a:rPr lang="pt-BR" sz="2400" dirty="0" smtClean="0"/>
              <a:t>1937 - </a:t>
            </a:r>
            <a:r>
              <a:rPr lang="pt-BR" sz="2400" dirty="0" err="1" smtClean="0"/>
              <a:t>Znachor</a:t>
            </a:r>
            <a:r>
              <a:rPr lang="pt-BR" sz="2400" dirty="0" smtClean="0"/>
              <a:t> </a:t>
            </a:r>
            <a:r>
              <a:rPr lang="pt-BR" sz="2400" dirty="0"/>
              <a:t>(</a:t>
            </a:r>
            <a:r>
              <a:rPr lang="pt-BR" sz="2400" dirty="0" smtClean="0"/>
              <a:t>Charlatão/Curandeiro) - terceira versão</a:t>
            </a:r>
            <a:endParaRPr lang="pt-BR" sz="2400" dirty="0"/>
          </a:p>
        </p:txBody>
      </p:sp>
      <p:sp>
        <p:nvSpPr>
          <p:cNvPr id="7" name="Retângulo 6"/>
          <p:cNvSpPr/>
          <p:nvPr/>
        </p:nvSpPr>
        <p:spPr>
          <a:xfrm>
            <a:off x="539552" y="1628800"/>
            <a:ext cx="410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u="sng" dirty="0" smtClean="0"/>
              <a:t>Polônia - Lituânia</a:t>
            </a:r>
            <a:endParaRPr lang="pt-BR" sz="24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88" y="2469026"/>
            <a:ext cx="3574948" cy="361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69027"/>
            <a:ext cx="3617439" cy="316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568935" y="1628800"/>
            <a:ext cx="2106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u="sng" dirty="0" smtClean="0"/>
              <a:t>Polônia atual</a:t>
            </a:r>
            <a:endParaRPr lang="pt-BR" sz="2400" b="1" u="sng" dirty="0"/>
          </a:p>
        </p:txBody>
      </p:sp>
    </p:spTree>
    <p:extLst>
      <p:ext uri="{BB962C8B-B14F-4D97-AF65-F5344CB8AC3E}">
        <p14:creationId xmlns:p14="http://schemas.microsoft.com/office/powerpoint/2010/main" val="4428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1052736"/>
            <a:ext cx="816292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i="1" dirty="0"/>
              <a:t>Homo </a:t>
            </a:r>
            <a:r>
              <a:rPr lang="pt-BR" i="1" dirty="0" err="1"/>
              <a:t>Erectus</a:t>
            </a:r>
            <a:r>
              <a:rPr lang="pt-BR" i="1" dirty="0"/>
              <a:t> </a:t>
            </a:r>
            <a:r>
              <a:rPr lang="pt-BR" dirty="0"/>
              <a:t>– Tribos Neandertais – Tribo dos </a:t>
            </a:r>
            <a:r>
              <a:rPr lang="pt-BR" dirty="0" err="1" smtClean="0"/>
              <a:t>Polaines</a:t>
            </a:r>
            <a:r>
              <a:rPr lang="pt-BR" dirty="0" smtClean="0"/>
              <a:t>.</a:t>
            </a:r>
            <a:endParaRPr lang="pt-BR" dirty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/>
              <a:t>Nação Sazonal desde 900 </a:t>
            </a:r>
            <a:r>
              <a:rPr lang="pt-BR" dirty="0" err="1"/>
              <a:t>dc</a:t>
            </a:r>
            <a:r>
              <a:rPr lang="pt-BR" dirty="0"/>
              <a:t> menos de 100 anos soberana (Mongóis – Boêmios – </a:t>
            </a:r>
            <a:r>
              <a:rPr lang="pt-BR" dirty="0" smtClean="0"/>
              <a:t>Alemanha (</a:t>
            </a:r>
            <a:r>
              <a:rPr lang="pt-BR" dirty="0"/>
              <a:t>Prússia) – Áustria- </a:t>
            </a:r>
            <a:r>
              <a:rPr lang="pt-BR" dirty="0" smtClean="0"/>
              <a:t>Rússia).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Geografia </a:t>
            </a:r>
            <a:r>
              <a:rPr lang="pt-BR" dirty="0"/>
              <a:t>de </a:t>
            </a:r>
            <a:r>
              <a:rPr lang="pt-BR" dirty="0" smtClean="0"/>
              <a:t>Planície. </a:t>
            </a:r>
            <a:endParaRPr lang="pt-BR" dirty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/>
              <a:t>Nação </a:t>
            </a:r>
            <a:r>
              <a:rPr lang="pt-BR" dirty="0" smtClean="0"/>
              <a:t>Católica: Maria </a:t>
            </a:r>
            <a:r>
              <a:rPr lang="pt-BR" dirty="0"/>
              <a:t>e Papa João </a:t>
            </a:r>
            <a:r>
              <a:rPr lang="pt-BR" dirty="0" smtClean="0"/>
              <a:t>Paulo. </a:t>
            </a:r>
            <a:endParaRPr lang="pt-BR" dirty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/>
              <a:t>Nação </a:t>
            </a:r>
            <a:r>
              <a:rPr lang="pt-BR" dirty="0" smtClean="0"/>
              <a:t>Tampão: após </a:t>
            </a:r>
            <a:r>
              <a:rPr lang="pt-BR" dirty="0"/>
              <a:t>Primeira Guerra Mundial – Tratado de </a:t>
            </a:r>
            <a:r>
              <a:rPr lang="pt-BR" dirty="0" err="1"/>
              <a:t>Versailles</a:t>
            </a:r>
            <a:r>
              <a:rPr lang="pt-BR" dirty="0"/>
              <a:t> 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/>
              <a:t>Inúmeras formas de governo </a:t>
            </a:r>
            <a:r>
              <a:rPr lang="pt-BR" dirty="0" smtClean="0"/>
              <a:t>(Regional </a:t>
            </a:r>
            <a:r>
              <a:rPr lang="pt-BR" dirty="0"/>
              <a:t>ou unificada – Monarquia (reinado-ducado</a:t>
            </a:r>
            <a:r>
              <a:rPr lang="pt-BR" dirty="0" smtClean="0"/>
              <a:t>).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República 1930 República </a:t>
            </a:r>
            <a:r>
              <a:rPr lang="pt-BR" dirty="0"/>
              <a:t>parlamentar autoritária </a:t>
            </a:r>
            <a:r>
              <a:rPr lang="pt-BR" dirty="0" smtClean="0"/>
              <a:t>(regime </a:t>
            </a:r>
            <a:r>
              <a:rPr lang="pt-BR" dirty="0"/>
              <a:t>dos </a:t>
            </a:r>
            <a:r>
              <a:rPr lang="pt-BR" dirty="0" smtClean="0"/>
              <a:t>coronéis) </a:t>
            </a:r>
            <a:r>
              <a:rPr lang="pt-BR" dirty="0"/>
              <a:t>dura até 1939 quando a Polônia é invadida pela Alemanha  </a:t>
            </a:r>
            <a:r>
              <a:rPr lang="pt-BR" dirty="0" smtClean="0"/>
              <a:t>Início </a:t>
            </a:r>
            <a:r>
              <a:rPr lang="pt-BR" dirty="0"/>
              <a:t>da segunda guerra </a:t>
            </a:r>
            <a:r>
              <a:rPr lang="pt-BR" dirty="0" smtClean="0"/>
              <a:t>mundial.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781599" y="40466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HISTÓRIA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25644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74023" y="188640"/>
            <a:ext cx="806489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/>
              <a:t>Cineastas Poloneses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40968"/>
            <a:ext cx="253870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075646" cy="434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779910" y="1052736"/>
            <a:ext cx="4897821" cy="198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 err="1" smtClean="0">
                <a:effectLst/>
                <a:latin typeface="Calibri"/>
                <a:ea typeface="Calibri"/>
                <a:cs typeface="Times New Roman"/>
              </a:rPr>
              <a:t>Andrzej</a:t>
            </a:r>
            <a:r>
              <a:rPr lang="pt-BR" sz="2400" b="1" kern="100" dirty="0" smtClean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pt-BR" sz="2400" b="1" kern="100" dirty="0" err="1" smtClean="0">
                <a:effectLst/>
                <a:latin typeface="Calibri"/>
                <a:ea typeface="Calibri"/>
                <a:cs typeface="Times New Roman"/>
              </a:rPr>
              <a:t>Wadja</a:t>
            </a:r>
            <a:r>
              <a:rPr lang="pt-BR" sz="2400" b="1" kern="100" dirty="0" smtClean="0">
                <a:effectLst/>
                <a:latin typeface="Calibri"/>
                <a:ea typeface="Calibri"/>
                <a:cs typeface="Times New Roman"/>
              </a:rPr>
              <a:t>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pt-BR" sz="2400" kern="100" dirty="0">
                <a:latin typeface="Calibri"/>
                <a:ea typeface="Calibri"/>
                <a:cs typeface="Times New Roman"/>
              </a:rPr>
              <a:t>I</a:t>
            </a:r>
            <a:r>
              <a:rPr lang="pt-BR" sz="2400" kern="100" dirty="0" smtClean="0">
                <a:effectLst/>
                <a:latin typeface="Calibri"/>
                <a:ea typeface="Calibri"/>
                <a:cs typeface="Times New Roman"/>
              </a:rPr>
              <a:t>nfluência do cinema italiano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pt-BR" sz="2400" kern="100" dirty="0" smtClean="0">
                <a:latin typeface="Calibri"/>
                <a:ea typeface="Calibri"/>
                <a:cs typeface="Times New Roman"/>
              </a:rPr>
              <a:t>Oscar 2000</a:t>
            </a:r>
            <a:endParaRPr lang="pt-BR" sz="2400" kern="100" dirty="0" smtClean="0">
              <a:effectLst/>
              <a:latin typeface="Calibri"/>
              <a:ea typeface="Calibri"/>
              <a:cs typeface="Times New Roman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itchFamily="34" charset="0"/>
              <a:buChar char="•"/>
            </a:pPr>
            <a:r>
              <a:rPr lang="pt-BR" sz="2400" kern="100" dirty="0" smtClean="0">
                <a:effectLst/>
                <a:latin typeface="Calibri"/>
                <a:ea typeface="Calibri"/>
                <a:cs typeface="Times New Roman"/>
              </a:rPr>
              <a:t> Varsóvia 1926 – 2016</a:t>
            </a:r>
          </a:p>
        </p:txBody>
      </p:sp>
    </p:spTree>
    <p:extLst>
      <p:ext uri="{BB962C8B-B14F-4D97-AF65-F5344CB8AC3E}">
        <p14:creationId xmlns:p14="http://schemas.microsoft.com/office/powerpoint/2010/main" val="74428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74023" y="188640"/>
            <a:ext cx="80648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/>
              <a:t>Cineastas Poloneses </a:t>
            </a:r>
          </a:p>
        </p:txBody>
      </p:sp>
      <p:sp>
        <p:nvSpPr>
          <p:cNvPr id="8" name="Retângulo 7"/>
          <p:cNvSpPr/>
          <p:nvPr/>
        </p:nvSpPr>
        <p:spPr>
          <a:xfrm>
            <a:off x="3779910" y="1052736"/>
            <a:ext cx="4897821" cy="985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 smtClean="0">
                <a:effectLst/>
                <a:latin typeface="Calibri"/>
                <a:ea typeface="Calibri"/>
                <a:cs typeface="Times New Roman"/>
              </a:rPr>
              <a:t>Roman Polanski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 smtClean="0">
                <a:effectLst/>
                <a:latin typeface="Calibri"/>
                <a:ea typeface="Calibri"/>
                <a:cs typeface="Times New Roman"/>
              </a:rPr>
              <a:t>França 1933 - </a:t>
            </a:r>
            <a:r>
              <a:rPr lang="pt-BR" sz="2400" kern="100" dirty="0" err="1" smtClean="0">
                <a:effectLst/>
                <a:latin typeface="Calibri"/>
                <a:ea typeface="Calibri"/>
                <a:cs typeface="Times New Roman"/>
              </a:rPr>
              <a:t>Cracóvia</a:t>
            </a:r>
            <a:r>
              <a:rPr lang="pt-BR" sz="2400" kern="100" dirty="0" smtClean="0">
                <a:effectLst/>
                <a:latin typeface="Calibri"/>
                <a:ea typeface="Calibri"/>
                <a:cs typeface="Times New Roman"/>
              </a:rPr>
              <a:t> 1936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268760"/>
            <a:ext cx="329491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779909" y="2341329"/>
            <a:ext cx="49590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2000" dirty="0"/>
              <a:t>Mãe </a:t>
            </a:r>
            <a:r>
              <a:rPr lang="pt-BR" sz="2000" dirty="0" smtClean="0"/>
              <a:t>morre </a:t>
            </a:r>
            <a:r>
              <a:rPr lang="pt-BR" sz="2000" dirty="0"/>
              <a:t>em Auschwitz apesar de ser </a:t>
            </a:r>
            <a:r>
              <a:rPr lang="pt-BR" sz="2000" dirty="0" smtClean="0"/>
              <a:t>católica.</a:t>
            </a:r>
            <a:endParaRPr lang="pt-BR" sz="2000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2000" dirty="0" smtClean="0"/>
              <a:t>Pai sobrevive </a:t>
            </a:r>
            <a:r>
              <a:rPr lang="pt-BR" sz="2000" dirty="0"/>
              <a:t>ao campo de concentração de M </a:t>
            </a:r>
            <a:r>
              <a:rPr lang="pt-BR" sz="2000" dirty="0" err="1"/>
              <a:t>Gusen</a:t>
            </a:r>
            <a:r>
              <a:rPr lang="pt-BR" sz="2000" dirty="0"/>
              <a:t> na </a:t>
            </a:r>
            <a:r>
              <a:rPr lang="pt-BR" sz="2000" dirty="0" smtClean="0"/>
              <a:t>Áustria.</a:t>
            </a:r>
            <a:endParaRPr lang="pt-BR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2000" dirty="0"/>
              <a:t>Concorre vários festivais e ganha do Oscar ao Globo de ouro com o filme </a:t>
            </a:r>
            <a:r>
              <a:rPr lang="pt-BR" sz="2000" b="1" i="1" dirty="0"/>
              <a:t>O </a:t>
            </a:r>
            <a:r>
              <a:rPr lang="pt-BR" sz="2000" b="1" i="1" dirty="0" smtClean="0"/>
              <a:t>pianista.</a:t>
            </a:r>
            <a:endParaRPr lang="pt-BR" sz="2000" b="1" i="1" dirty="0"/>
          </a:p>
        </p:txBody>
      </p:sp>
    </p:spTree>
    <p:extLst>
      <p:ext uri="{BB962C8B-B14F-4D97-AF65-F5344CB8AC3E}">
        <p14:creationId xmlns:p14="http://schemas.microsoft.com/office/powerpoint/2010/main" val="416000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1237638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 smtClean="0"/>
              <a:t>A </a:t>
            </a:r>
            <a:r>
              <a:rPr lang="pt-BR" sz="2000" dirty="0"/>
              <a:t>entrada do </a:t>
            </a:r>
            <a:r>
              <a:rPr lang="pt-BR" sz="2000" i="1" dirty="0"/>
              <a:t>streaming</a:t>
            </a:r>
            <a:r>
              <a:rPr lang="pt-BR" sz="2000" dirty="0"/>
              <a:t> no C</a:t>
            </a:r>
            <a:r>
              <a:rPr lang="pt-BR" sz="2000" dirty="0" smtClean="0"/>
              <a:t>inema. </a:t>
            </a:r>
            <a:endParaRPr lang="pt-BR" sz="2000" dirty="0"/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 err="1" smtClean="0"/>
              <a:t>Netflix</a:t>
            </a:r>
            <a:r>
              <a:rPr lang="pt-BR" sz="2000" dirty="0" smtClean="0"/>
              <a:t>: regionalização </a:t>
            </a:r>
            <a:r>
              <a:rPr lang="pt-BR" sz="2000" dirty="0"/>
              <a:t>para ganhar </a:t>
            </a:r>
            <a:r>
              <a:rPr lang="pt-BR" sz="2000" dirty="0" smtClean="0"/>
              <a:t>assinantes. 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 smtClean="0"/>
              <a:t>Entrada </a:t>
            </a:r>
            <a:r>
              <a:rPr lang="pt-BR" sz="2000" dirty="0"/>
              <a:t>na premiação – </a:t>
            </a:r>
            <a:r>
              <a:rPr lang="pt-BR" sz="2000" dirty="0" smtClean="0"/>
              <a:t>Top </a:t>
            </a:r>
            <a:r>
              <a:rPr lang="pt-BR" sz="2000" dirty="0"/>
              <a:t>10 por dezenas de </a:t>
            </a:r>
            <a:r>
              <a:rPr lang="pt-BR" sz="2000" dirty="0" smtClean="0"/>
              <a:t>semanas.  </a:t>
            </a:r>
            <a:endParaRPr lang="pt-BR" sz="2000" dirty="0"/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/>
              <a:t>Roteiro adaptado livro de </a:t>
            </a:r>
            <a:r>
              <a:rPr lang="pt-BR" sz="2000" dirty="0" err="1"/>
              <a:t>Tadeusz</a:t>
            </a:r>
            <a:r>
              <a:rPr lang="pt-BR" sz="2000" dirty="0"/>
              <a:t> </a:t>
            </a:r>
            <a:r>
              <a:rPr lang="pt-BR" sz="2000" dirty="0" err="1" smtClean="0"/>
              <a:t>Mostowicz</a:t>
            </a:r>
            <a:r>
              <a:rPr lang="pt-BR" sz="2000" dirty="0" smtClean="0"/>
              <a:t>. Diretor </a:t>
            </a:r>
            <a:r>
              <a:rPr lang="pt-BR" sz="2000" dirty="0" err="1"/>
              <a:t>Michal</a:t>
            </a:r>
            <a:r>
              <a:rPr lang="pt-BR" sz="2000" dirty="0"/>
              <a:t> </a:t>
            </a:r>
            <a:r>
              <a:rPr lang="pt-BR" sz="2000" dirty="0" err="1" smtClean="0"/>
              <a:t>Gazda</a:t>
            </a:r>
            <a:r>
              <a:rPr lang="pt-BR" sz="2000" dirty="0" smtClean="0"/>
              <a:t>.</a:t>
            </a:r>
            <a:endParaRPr lang="pt-BR" sz="2000" dirty="0"/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/>
              <a:t>Trilha sonora – canções do folclore </a:t>
            </a:r>
            <a:r>
              <a:rPr lang="pt-BR" sz="2000" dirty="0" err="1" smtClean="0"/>
              <a:t>Masoviano</a:t>
            </a:r>
            <a:r>
              <a:rPr lang="pt-BR" sz="2000" dirty="0" smtClean="0"/>
              <a:t>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 smtClean="0"/>
              <a:t>Chopin - terceira grande paixão dos poloneses.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000" dirty="0" smtClean="0"/>
              <a:t>Compõe inúmeras mazurcas e </a:t>
            </a:r>
            <a:r>
              <a:rPr lang="pt-BR" sz="2000" dirty="0" err="1" smtClean="0"/>
              <a:t>polonaise</a:t>
            </a:r>
            <a:r>
              <a:rPr lang="pt-BR" sz="2000" dirty="0" smtClean="0"/>
              <a:t> baseadas no folclore </a:t>
            </a:r>
            <a:r>
              <a:rPr lang="pt-BR" sz="2000" dirty="0" err="1" smtClean="0"/>
              <a:t>Masoviano</a:t>
            </a:r>
            <a:r>
              <a:rPr lang="pt-BR" sz="2000" dirty="0" smtClean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2656"/>
            <a:ext cx="2673988" cy="150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9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6623029" cy="372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81690" y="764704"/>
            <a:ext cx="802275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dirty="0" smtClean="0"/>
              <a:t>Corpo </a:t>
            </a:r>
            <a:r>
              <a:rPr lang="pt-BR" dirty="0"/>
              <a:t>de Chopin em Paris, mas o Coração corpo foi levado para Varsóvia em  urna de </a:t>
            </a:r>
            <a:r>
              <a:rPr lang="pt-BR" dirty="0" smtClean="0"/>
              <a:t>mármore.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dirty="0"/>
              <a:t>N</a:t>
            </a:r>
            <a:r>
              <a:rPr lang="pt-BR" dirty="0" smtClean="0"/>
              <a:t>a </a:t>
            </a:r>
            <a:r>
              <a:rPr lang="pt-BR" dirty="0"/>
              <a:t>ocupação foi levado por oficial da SS e depois devolvido à Igreja da Santa </a:t>
            </a:r>
            <a:r>
              <a:rPr lang="pt-BR" dirty="0" smtClean="0"/>
              <a:t>Cruz.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21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512" y="4463188"/>
            <a:ext cx="470857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A </a:t>
            </a:r>
            <a:r>
              <a:rPr lang="pt-BR" dirty="0"/>
              <a:t>população da aldeia batendo </a:t>
            </a:r>
            <a:r>
              <a:rPr lang="pt-BR" dirty="0" smtClean="0"/>
              <a:t>palmas, </a:t>
            </a:r>
            <a:r>
              <a:rPr lang="pt-BR" dirty="0"/>
              <a:t>após um filme passado na </a:t>
            </a:r>
            <a:r>
              <a:rPr lang="pt-BR" dirty="0" smtClean="0"/>
              <a:t>praça. 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91" y="1340768"/>
            <a:ext cx="4464496" cy="251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389287" y="324653"/>
            <a:ext cx="4703532" cy="684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 smtClean="0"/>
              <a:t>Duas </a:t>
            </a:r>
            <a:r>
              <a:rPr lang="pt-BR" sz="2800" b="1" dirty="0" smtClean="0"/>
              <a:t>cenas emocionantes</a:t>
            </a:r>
          </a:p>
        </p:txBody>
      </p:sp>
      <p:sp>
        <p:nvSpPr>
          <p:cNvPr id="6" name="Retângulo 5"/>
          <p:cNvSpPr/>
          <p:nvPr/>
        </p:nvSpPr>
        <p:spPr>
          <a:xfrm>
            <a:off x="4838984" y="2134742"/>
            <a:ext cx="40532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O pai e a filha operando a boneca.</a:t>
            </a:r>
            <a:endParaRPr lang="pt-BR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3347864" cy="2510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11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00980" y="620688"/>
            <a:ext cx="6228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 smtClean="0"/>
              <a:t>A inveja tem lugar nos sete pecados capitais.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532859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m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60"/>
            <a:ext cx="1584176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395754" y="1340768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Médico “amigo” – na briga estando armado não fez nada – não socorreu – fingiu não </a:t>
            </a:r>
            <a:r>
              <a:rPr lang="pt-BR" dirty="0" smtClean="0"/>
              <a:t>reconhecer.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31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46194" y="898136"/>
            <a:ext cx="54360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 err="1" smtClean="0"/>
              <a:t>Rafal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Wilczur</a:t>
            </a:r>
            <a:r>
              <a:rPr lang="pt-BR" sz="2000" b="1" dirty="0" smtClean="0"/>
              <a:t> </a:t>
            </a:r>
            <a:r>
              <a:rPr lang="pt-BR" dirty="0" smtClean="0"/>
              <a:t>torna-se Andarilho.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Procurar a filha foi a última tarefa antes da agressão.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Não sou médico.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BR" dirty="0" smtClean="0"/>
              <a:t>Posso te ajudar.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03" y="692696"/>
            <a:ext cx="2429243" cy="2421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53162" y="3717032"/>
            <a:ext cx="34563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dirty="0" smtClean="0"/>
              <a:t>Características de cirurgião.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dirty="0" smtClean="0"/>
              <a:t>Higiene, banho no rio.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dirty="0" smtClean="0"/>
              <a:t>Lavagem das mãos, do garfo e faca para comer. </a:t>
            </a:r>
            <a:endParaRPr lang="pt-B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29000"/>
            <a:ext cx="536977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4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86044" y="1340768"/>
            <a:ext cx="740237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/>
              <a:t>Peço agora ajuda ao meu amigo e colega </a:t>
            </a:r>
            <a:r>
              <a:rPr lang="pt-BR" sz="2400" dirty="0" err="1"/>
              <a:t>neuro</a:t>
            </a:r>
            <a:r>
              <a:rPr lang="pt-BR" sz="2400" dirty="0"/>
              <a:t> cirurgião </a:t>
            </a:r>
            <a:r>
              <a:rPr lang="pt-BR" sz="2400" dirty="0" smtClean="0"/>
              <a:t>Dr. </a:t>
            </a:r>
            <a:r>
              <a:rPr lang="pt-BR" sz="2400" dirty="0"/>
              <a:t>Ronaldo </a:t>
            </a:r>
            <a:r>
              <a:rPr lang="pt-BR" sz="2400" dirty="0" smtClean="0"/>
              <a:t>Pereira.</a:t>
            </a:r>
            <a:endParaRPr lang="pt-BR" sz="2400" dirty="0"/>
          </a:p>
          <a:p>
            <a:pPr marL="342900" lvl="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/>
              <a:t>Tipo </a:t>
            </a:r>
            <a:r>
              <a:rPr lang="pt-BR" sz="2400"/>
              <a:t>de </a:t>
            </a:r>
            <a:r>
              <a:rPr lang="pt-BR" sz="2400" smtClean="0"/>
              <a:t>trauma </a:t>
            </a:r>
            <a:r>
              <a:rPr lang="pt-BR" sz="2400" dirty="0"/>
              <a:t>sofrido para não ter ficado sequela motora nem morte sem qualquer interferência </a:t>
            </a:r>
            <a:r>
              <a:rPr lang="pt-BR" sz="2400" dirty="0" smtClean="0"/>
              <a:t>cirúrgica.</a:t>
            </a:r>
            <a:endParaRPr lang="pt-BR" sz="2400" dirty="0"/>
          </a:p>
          <a:p>
            <a:pPr marL="342900" lvl="0" indent="-342900" algn="just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/>
              <a:t>0 que a medicina sabe sobre a </a:t>
            </a:r>
            <a:r>
              <a:rPr lang="pt-BR" sz="2400" dirty="0" smtClean="0"/>
              <a:t>memória.</a:t>
            </a:r>
          </a:p>
          <a:p>
            <a:pPr lvl="0" algn="ctr">
              <a:spcBef>
                <a:spcPts val="1200"/>
              </a:spcBef>
              <a:spcAft>
                <a:spcPts val="1200"/>
              </a:spcAft>
            </a:pPr>
            <a:r>
              <a:rPr lang="pt-BR" sz="2400" dirty="0" smtClean="0"/>
              <a:t>Obrigada!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0420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122</TotalTime>
  <Words>423</Words>
  <Application>Microsoft Office PowerPoint</Application>
  <PresentationFormat>Apresentação na tela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Concurso</vt:lpstr>
      <vt:lpstr>AMOR ESQUECIDO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ESQUECIDO</dc:title>
  <dc:creator>Andyara Schimin</dc:creator>
  <cp:lastModifiedBy>Andyara Schimin</cp:lastModifiedBy>
  <cp:revision>24</cp:revision>
  <dcterms:created xsi:type="dcterms:W3CDTF">2025-09-18T23:20:50Z</dcterms:created>
  <dcterms:modified xsi:type="dcterms:W3CDTF">2025-09-20T19:30:42Z</dcterms:modified>
</cp:coreProperties>
</file>