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5" name="Subtítu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1" name="Espaço Reservado para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Imagem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ço Reservado para Títu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1" name="Espaço Reservado para Tex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7" name="Espaço Reservado para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DF53F39-09E8-4297-8504-9E7092AF2EB4}" type="datetimeFigureOut">
              <a:rPr lang="pt-BR" smtClean="0"/>
              <a:t>30/09/2025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68C5F2D-31E6-4A34-AA55-36C305A6505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75856" y="1772816"/>
            <a:ext cx="5544616" cy="1702160"/>
          </a:xfrm>
        </p:spPr>
        <p:txBody>
          <a:bodyPr anchor="ctr">
            <a:normAutofit/>
          </a:bodyPr>
          <a:lstStyle/>
          <a:p>
            <a:pPr algn="ctr"/>
            <a:r>
              <a:rPr lang="pt-BR" sz="5400" dirty="0" smtClean="0"/>
              <a:t>Neurotoxidade</a:t>
            </a:r>
            <a:endParaRPr lang="pt-BR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40152" y="5157192"/>
            <a:ext cx="2951336" cy="720080"/>
          </a:xfrm>
        </p:spPr>
        <p:txBody>
          <a:bodyPr/>
          <a:lstStyle/>
          <a:p>
            <a:r>
              <a:rPr lang="pt-BR" dirty="0" smtClean="0"/>
              <a:t>Rosete Carvalho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31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 smtClean="0"/>
              <a:t>Neurotoxidade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42584"/>
            <a:ext cx="2593670" cy="208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482"/>
            <a:ext cx="3024336" cy="201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61048"/>
            <a:ext cx="3960440" cy="270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019081" y="224048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Baiacu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86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957409"/>
            <a:ext cx="732979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432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pt-BR" dirty="0"/>
              <a:t>A </a:t>
            </a:r>
            <a:r>
              <a:rPr lang="pt-BR" b="1" dirty="0">
                <a:solidFill>
                  <a:schemeClr val="tx2"/>
                </a:solidFill>
              </a:rPr>
              <a:t>toxina</a:t>
            </a:r>
            <a:r>
              <a:rPr lang="pt-BR" dirty="0"/>
              <a:t> é chamada de </a:t>
            </a:r>
            <a:r>
              <a:rPr lang="pt-BR" b="1" dirty="0" err="1">
                <a:solidFill>
                  <a:schemeClr val="tx2"/>
                </a:solidFill>
              </a:rPr>
              <a:t>tetrodotoxina</a:t>
            </a:r>
            <a:r>
              <a:rPr lang="pt-BR" dirty="0"/>
              <a:t>, ou mais precisamente </a:t>
            </a:r>
            <a:r>
              <a:rPr lang="pt-BR" b="1" dirty="0" err="1">
                <a:solidFill>
                  <a:schemeClr val="tx2"/>
                </a:solidFill>
              </a:rPr>
              <a:t>anhydrotetrodotoxin</a:t>
            </a:r>
            <a:r>
              <a:rPr lang="pt-BR" b="1" dirty="0">
                <a:solidFill>
                  <a:schemeClr val="tx2"/>
                </a:solidFill>
              </a:rPr>
              <a:t> 4-epitetrodotoxin </a:t>
            </a:r>
            <a:r>
              <a:rPr lang="pt-BR" dirty="0"/>
              <a:t>e é aproximadamente 1200 vezes mais mortal que o </a:t>
            </a:r>
            <a:r>
              <a:rPr lang="pt-BR" b="1" dirty="0">
                <a:solidFill>
                  <a:schemeClr val="tx2"/>
                </a:solidFill>
              </a:rPr>
              <a:t>cianureto</a:t>
            </a:r>
            <a:r>
              <a:rPr lang="pt-BR" dirty="0"/>
              <a:t>. </a:t>
            </a:r>
            <a:endParaRPr lang="pt-BR" dirty="0" smtClean="0"/>
          </a:p>
          <a:p>
            <a:pPr indent="-27432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pt-BR" dirty="0" smtClean="0"/>
              <a:t>A toxina do baiacu (TTX), não é uma bactéria, mas sim uma neurotoxina potente produzida por bactérias simbióticas que vivem no peixe, como as do gênero </a:t>
            </a:r>
            <a:r>
              <a:rPr lang="pt-BR" b="1" dirty="0" smtClean="0">
                <a:solidFill>
                  <a:schemeClr val="tx2"/>
                </a:solidFill>
              </a:rPr>
              <a:t>Vibrio</a:t>
            </a:r>
            <a:r>
              <a:rPr lang="pt-BR" dirty="0" smtClean="0"/>
              <a:t>. </a:t>
            </a:r>
          </a:p>
          <a:p>
            <a:pPr indent="-27432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pt-BR" dirty="0" smtClean="0"/>
              <a:t>O baiacu adquire essas toxinas ao se alimentar de outros organismos que contêm as bactérias ou a toxina, que então se acumula em seus órgãos, como fígado, ovários e pele. </a:t>
            </a:r>
          </a:p>
          <a:p>
            <a:pPr indent="-27432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endParaRPr lang="pt-BR" dirty="0" smtClean="0"/>
          </a:p>
          <a:p>
            <a:pPr indent="-27432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27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7239000" cy="5472608"/>
          </a:xfrm>
        </p:spPr>
        <p:txBody>
          <a:bodyPr>
            <a:normAutofit/>
          </a:bodyPr>
          <a:lstStyle/>
          <a:p>
            <a:pPr mar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/>
              <a:t>A morte por neurotoxina ocorre quando uma substância química danifica o sistema nervoso, resultando em paralisia respiratória ou falência de órgãos vitais, como o coração. </a:t>
            </a:r>
            <a:endParaRPr lang="pt-BR" sz="1800" dirty="0" smtClean="0"/>
          </a:p>
          <a:p>
            <a:pPr mar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 smtClean="0"/>
              <a:t>Os </a:t>
            </a:r>
            <a:r>
              <a:rPr lang="pt-BR" sz="1800" dirty="0"/>
              <a:t>sintomas imediatos incluem fraqueza muscular e tonturas, que evoluem para paralisia progressiva. A morte acontece quando os músculos essenciais para a respiração são afetados e não há suporte ventilatório, levando à asfixia. </a:t>
            </a:r>
            <a:endParaRPr lang="pt-BR" sz="1800" dirty="0" smtClean="0"/>
          </a:p>
          <a:p>
            <a:pPr mar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 smtClean="0"/>
              <a:t>A </a:t>
            </a:r>
            <a:r>
              <a:rPr lang="pt-BR" sz="1800" dirty="0"/>
              <a:t>morte acontece quando os músculos essenciais para a respiração são afetados e não há suporte ventilatório, levando à asfixia. 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18884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4468755" cy="332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90381" y="4221088"/>
            <a:ext cx="6840760" cy="2272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432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pt-BR" dirty="0"/>
              <a:t>O irmão do ditador da Coreia do Norte foi assassinado com uma arma química de destruição em </a:t>
            </a:r>
            <a:r>
              <a:rPr lang="pt-BR" dirty="0" smtClean="0"/>
              <a:t>massa - banida  </a:t>
            </a:r>
            <a:r>
              <a:rPr lang="pt-BR" dirty="0"/>
              <a:t>mundialmente desde 1993.</a:t>
            </a:r>
          </a:p>
          <a:p>
            <a:pPr indent="-27432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pt-BR" dirty="0"/>
              <a:t>O anúncio feito pela polícia da Malásia nesta sexta-feira (24)  revela um plano ousado para uma morte dolorosa.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60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692696"/>
            <a:ext cx="7239000" cy="4846320"/>
          </a:xfrm>
        </p:spPr>
        <p:txBody>
          <a:bodyPr>
            <a:normAutofit lnSpcReduction="10000"/>
          </a:bodyPr>
          <a:lstStyle/>
          <a:p>
            <a:pPr marL="0" algn="just">
              <a:lnSpc>
                <a:spcPct val="16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/>
              <a:t>O meio-irmão do ditador norte-coreano, </a:t>
            </a:r>
            <a:r>
              <a:rPr lang="pt-BR" sz="1800" b="1" dirty="0">
                <a:solidFill>
                  <a:schemeClr val="tx2"/>
                </a:solidFill>
              </a:rPr>
              <a:t>Kim Jong-</a:t>
            </a:r>
            <a:r>
              <a:rPr lang="pt-BR" sz="1800" b="1" dirty="0" err="1">
                <a:solidFill>
                  <a:schemeClr val="tx2"/>
                </a:solidFill>
              </a:rPr>
              <a:t>un</a:t>
            </a:r>
            <a:r>
              <a:rPr lang="pt-BR" sz="1800" dirty="0"/>
              <a:t>, foi envenenado com uma substância chamada </a:t>
            </a:r>
            <a:r>
              <a:rPr lang="pt-BR" sz="1800" dirty="0" err="1"/>
              <a:t>Vx</a:t>
            </a:r>
            <a:r>
              <a:rPr lang="pt-BR" sz="1800" dirty="0"/>
              <a:t>.</a:t>
            </a:r>
          </a:p>
          <a:p>
            <a:pPr marL="0" algn="just">
              <a:lnSpc>
                <a:spcPct val="16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/>
              <a:t>Basta uma gota, em contato com a pele, para em questão de minutos a vítima ter a forte sensação de afogamento.</a:t>
            </a:r>
          </a:p>
          <a:p>
            <a:pPr marL="0" algn="just">
              <a:lnSpc>
                <a:spcPct val="16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/>
              <a:t>O veneno age diretamente no sistema nervoso, provocando convulsões, paralisia, sufocamento.</a:t>
            </a:r>
          </a:p>
          <a:p>
            <a:pPr marL="0" algn="just">
              <a:lnSpc>
                <a:spcPct val="16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1800" dirty="0"/>
              <a:t>Imagens do circuito interno do aeroporto de Kuala Lumpur registraram o que pode ter sido o momento do ataque, no último dia </a:t>
            </a:r>
            <a:r>
              <a:rPr lang="pt-BR" sz="1800" dirty="0" smtClean="0"/>
              <a:t>13/02/2017.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0153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123728" y="2780926"/>
            <a:ext cx="4418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 smtClean="0">
                <a:solidFill>
                  <a:schemeClr val="tx2"/>
                </a:solidFill>
              </a:rPr>
              <a:t>OBRIGADA!!</a:t>
            </a:r>
            <a:endParaRPr lang="pt-BR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6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139</TotalTime>
  <Words>309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Opulento</vt:lpstr>
      <vt:lpstr>Neurotoxidade</vt:lpstr>
      <vt:lpstr>Neurotoxidade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Neurotoxidade</dc:title>
  <dc:creator>Andyara Schimin</dc:creator>
  <cp:lastModifiedBy>Andyara Schimin</cp:lastModifiedBy>
  <cp:revision>13</cp:revision>
  <dcterms:created xsi:type="dcterms:W3CDTF">2025-09-30T14:36:55Z</dcterms:created>
  <dcterms:modified xsi:type="dcterms:W3CDTF">2025-09-30T16:56:26Z</dcterms:modified>
</cp:coreProperties>
</file>